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9" r:id="rId3"/>
    <p:sldId id="258" r:id="rId4"/>
    <p:sldId id="262" r:id="rId5"/>
    <p:sldId id="290" r:id="rId6"/>
    <p:sldId id="291" r:id="rId7"/>
    <p:sldId id="263" r:id="rId8"/>
    <p:sldId id="259" r:id="rId9"/>
    <p:sldId id="264" r:id="rId10"/>
    <p:sldId id="265" r:id="rId11"/>
    <p:sldId id="267" r:id="rId12"/>
    <p:sldId id="260" r:id="rId13"/>
    <p:sldId id="268" r:id="rId14"/>
    <p:sldId id="261" r:id="rId15"/>
    <p:sldId id="269" r:id="rId16"/>
    <p:sldId id="280" r:id="rId17"/>
    <p:sldId id="281" r:id="rId18"/>
    <p:sldId id="270" r:id="rId19"/>
    <p:sldId id="273" r:id="rId20"/>
    <p:sldId id="274" r:id="rId21"/>
    <p:sldId id="278" r:id="rId22"/>
    <p:sldId id="275" r:id="rId23"/>
    <p:sldId id="279" r:id="rId24"/>
    <p:sldId id="287" r:id="rId25"/>
    <p:sldId id="285" r:id="rId26"/>
    <p:sldId id="286" r:id="rId27"/>
    <p:sldId id="288" r:id="rId28"/>
    <p:sldId id="292" r:id="rId29"/>
    <p:sldId id="28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03"/>
    <a:srgbClr val="404040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366" autoAdjust="0"/>
  </p:normalViewPr>
  <p:slideViewPr>
    <p:cSldViewPr snapToGrid="0">
      <p:cViewPr varScale="1">
        <p:scale>
          <a:sx n="116" d="100"/>
          <a:sy n="116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BE8FA-7B24-9006-D6DA-0715311B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7CAB28-0638-C33C-6FD4-405CC171D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F60D6-C945-FB7B-7060-340A885D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3B3CF-EFC2-276A-D2FE-6A0D6402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69F62-65D6-CFFF-81ED-404DF6CE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7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BA9D4-0B5D-AE61-BE79-88BE68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57A895-A8D3-6412-8372-D54E0A633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D5A30-9C56-AEF4-4AD0-A4B7BDD6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D5F56-4173-553A-A74D-1360EAA4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7C887-1569-FBE3-611E-06DFDAE2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1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AB7DF1-8874-B47A-BA35-938ABC069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4CA8B-D644-29D3-D635-D702CAB4D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2E6F4-9DEF-81E3-9486-9977EDDA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F0F4F-7582-6850-28B5-123F457A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A7F8B-DC1D-C6F6-2FB1-1D422948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7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5B7FA-4BAF-F743-35B7-188B5F6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32C68-6D28-5382-81CA-21F93847B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A73A7-9D34-5E21-499A-4420797D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7D029-DEB8-491B-21E8-576D1359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805CF-7A29-BFE1-F229-148DF7C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4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42550-EC79-B842-5903-B28D6332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88890-5584-55A7-F5F1-E153AF0F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E3C2-E0F0-50C0-7EF6-EED8C01B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9A137-986D-6121-E75C-27AFB0BB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A5EB4-C1C6-BE0C-389F-EA09B7CD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6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5B86F-FCFE-F1FD-C6E5-8612B8D2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90775-ED00-3663-E57E-9F56FDE16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8D6660-33C2-92BF-9FF0-5FB2984F6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167191-D340-4832-EFE2-6AC966A6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6952B-8353-8DC8-B1F6-99AFDDAB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FC74-4C38-05EB-5B99-0E97DB67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5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FF72A-A6DB-7657-FD43-22DD08A3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AB68C-25B2-D94F-3531-AF6A504C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54ADC-E4D9-DFCD-5DC4-2801B387A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72C537-E437-CE64-CD3F-45C765F42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8ADD1B-829C-79E9-81F8-E8336B64F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D6E0B0-CBD8-100B-6E54-E5371BC2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87D4B9-A78F-8682-0753-AAD9FA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91FD23-7F9E-0CC4-8D74-66363ED9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6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D2CC5-8456-6FC8-0F02-2AD4D6A4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137AC0-85ED-770A-C799-745CBD0C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63CE83-A893-FF94-03EE-B1327C7F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8863A-2FE1-3F02-FEB7-70375F44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1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ABFEC7-59A4-2CCC-8E2C-62F4AE80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EA1823-74D5-87B7-4007-232EE168C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E041-9396-0B92-B392-750A3495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AB93C-4714-3576-19A6-E4A43540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0E05E-340F-743D-A8A9-2CA1DB52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FEFCED-84DD-BE2A-F200-25311148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FCA3C-4F75-0408-B33B-188315D3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76066-C0B8-B25F-B119-9681156E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A88E0-B550-2104-07EC-695288D8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0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FAF70-BAA2-A3BE-5B22-1B43F7A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943FA0-BF8C-5B50-DDE0-C6662E3BF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6E466-8941-AF9C-ADE4-B4EDD43FA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364D45-62BD-204E-F696-59B5A086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17BDD3-043F-ADF2-9811-A118D465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D7298-E566-9C6F-CC04-4FF45655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3B9224-623D-0C6A-1A17-BC92796C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E44E9B-3721-8C88-CC00-C0DE724A3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39BB8A-E4EB-792A-0128-D077A0DBB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FADE65-51D9-4D9D-8914-66B218C37D29}" type="datetimeFigureOut">
              <a:rPr lang="ko-KR" altLang="en-US" smtClean="0"/>
              <a:t>2024. 6. 11.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66F61-8761-399F-DF2C-955102817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58E77-801A-E159-DE5A-D103DAA6C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emf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5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gif"/><Relationship Id="rId7" Type="http://schemas.openxmlformats.org/officeDocument/2006/relationships/image" Target="../media/image103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gif"/><Relationship Id="rId10" Type="http://schemas.openxmlformats.org/officeDocument/2006/relationships/image" Target="../media/image106.png"/><Relationship Id="rId4" Type="http://schemas.openxmlformats.org/officeDocument/2006/relationships/image" Target="../media/image100.gif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7" Type="http://schemas.openxmlformats.org/officeDocument/2006/relationships/image" Target="../media/image112.png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gif"/><Relationship Id="rId7" Type="http://schemas.openxmlformats.org/officeDocument/2006/relationships/image" Target="../media/image118.pn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gif"/><Relationship Id="rId7" Type="http://schemas.openxmlformats.org/officeDocument/2006/relationships/image" Target="../media/image124.gif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5" Type="http://schemas.openxmlformats.org/officeDocument/2006/relationships/image" Target="../media/image115.gif"/><Relationship Id="rId10" Type="http://schemas.openxmlformats.org/officeDocument/2006/relationships/image" Target="../media/image127.png"/><Relationship Id="rId4" Type="http://schemas.openxmlformats.org/officeDocument/2006/relationships/image" Target="../media/image123.gif"/><Relationship Id="rId9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DCF545-555B-DAE5-164D-84894DF5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5BA762-2DFB-24E6-307B-4FBEB7AE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" y="313674"/>
            <a:ext cx="12065030" cy="62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0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AAB2F6-DAC0-09A5-B5C4-AB5FE3D1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82"/>
            <a:ext cx="12192000" cy="64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9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357566-676F-2789-5C6D-3828EDDA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9" y="1661007"/>
            <a:ext cx="10815241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9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8A0AA4-1AAB-0207-3343-C2E9873F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33472"/>
            <a:ext cx="2638425" cy="2638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3BC493-00B0-4D9A-55A3-4804C39E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086" y="1038222"/>
            <a:ext cx="2490789" cy="24907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B1B297-0619-88BC-4928-B285C855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605" y="964403"/>
            <a:ext cx="2638425" cy="2638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5794C3-600A-7D5C-2ADC-AD64AF039D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07" t="20278" r="40369" b="78056"/>
          <a:stretch>
            <a:fillRect/>
          </a:stretch>
        </p:blipFill>
        <p:spPr>
          <a:xfrm>
            <a:off x="219076" y="3862387"/>
            <a:ext cx="3240000" cy="87765"/>
          </a:xfrm>
          <a:custGeom>
            <a:avLst/>
            <a:gdLst>
              <a:gd name="connsiteX0" fmla="*/ 57150 w 4219575"/>
              <a:gd name="connsiteY0" fmla="*/ 0 h 114300"/>
              <a:gd name="connsiteX1" fmla="*/ 4162425 w 4219575"/>
              <a:gd name="connsiteY1" fmla="*/ 0 h 114300"/>
              <a:gd name="connsiteX2" fmla="*/ 4219575 w 4219575"/>
              <a:gd name="connsiteY2" fmla="*/ 57150 h 114300"/>
              <a:gd name="connsiteX3" fmla="*/ 4162425 w 4219575"/>
              <a:gd name="connsiteY3" fmla="*/ 114300 h 114300"/>
              <a:gd name="connsiteX4" fmla="*/ 57150 w 4219575"/>
              <a:gd name="connsiteY4" fmla="*/ 114300 h 114300"/>
              <a:gd name="connsiteX5" fmla="*/ 0 w 4219575"/>
              <a:gd name="connsiteY5" fmla="*/ 57150 h 114300"/>
              <a:gd name="connsiteX6" fmla="*/ 57150 w 421957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9575" h="114300">
                <a:moveTo>
                  <a:pt x="57150" y="0"/>
                </a:moveTo>
                <a:lnTo>
                  <a:pt x="4162425" y="0"/>
                </a:lnTo>
                <a:cubicBezTo>
                  <a:pt x="4193988" y="0"/>
                  <a:pt x="4219575" y="25587"/>
                  <a:pt x="4219575" y="57150"/>
                </a:cubicBezTo>
                <a:cubicBezTo>
                  <a:pt x="4219575" y="88713"/>
                  <a:pt x="4193988" y="114300"/>
                  <a:pt x="4162425" y="114300"/>
                </a:cubicBezTo>
                <a:lnTo>
                  <a:pt x="57150" y="114300"/>
                </a:lnTo>
                <a:cubicBezTo>
                  <a:pt x="25587" y="114300"/>
                  <a:pt x="0" y="88713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3E6864-D8AF-5F37-FF30-870A27A985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648" t="41389" r="8328" b="56944"/>
          <a:stretch>
            <a:fillRect/>
          </a:stretch>
        </p:blipFill>
        <p:spPr>
          <a:xfrm>
            <a:off x="8605089" y="3862386"/>
            <a:ext cx="3240000" cy="87765"/>
          </a:xfrm>
          <a:custGeom>
            <a:avLst/>
            <a:gdLst>
              <a:gd name="connsiteX0" fmla="*/ 57150 w 4219575"/>
              <a:gd name="connsiteY0" fmla="*/ 0 h 114300"/>
              <a:gd name="connsiteX1" fmla="*/ 4162425 w 4219575"/>
              <a:gd name="connsiteY1" fmla="*/ 0 h 114300"/>
              <a:gd name="connsiteX2" fmla="*/ 4219575 w 4219575"/>
              <a:gd name="connsiteY2" fmla="*/ 57150 h 114300"/>
              <a:gd name="connsiteX3" fmla="*/ 4162425 w 4219575"/>
              <a:gd name="connsiteY3" fmla="*/ 114300 h 114300"/>
              <a:gd name="connsiteX4" fmla="*/ 57150 w 4219575"/>
              <a:gd name="connsiteY4" fmla="*/ 114300 h 114300"/>
              <a:gd name="connsiteX5" fmla="*/ 0 w 4219575"/>
              <a:gd name="connsiteY5" fmla="*/ 57150 h 114300"/>
              <a:gd name="connsiteX6" fmla="*/ 57150 w 421957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9575" h="114300">
                <a:moveTo>
                  <a:pt x="57150" y="0"/>
                </a:moveTo>
                <a:lnTo>
                  <a:pt x="4162425" y="0"/>
                </a:lnTo>
                <a:cubicBezTo>
                  <a:pt x="4193988" y="0"/>
                  <a:pt x="4219575" y="25587"/>
                  <a:pt x="4219575" y="57150"/>
                </a:cubicBezTo>
                <a:cubicBezTo>
                  <a:pt x="4219575" y="88713"/>
                  <a:pt x="4193988" y="114300"/>
                  <a:pt x="4162425" y="114300"/>
                </a:cubicBezTo>
                <a:lnTo>
                  <a:pt x="57150" y="114300"/>
                </a:lnTo>
                <a:cubicBezTo>
                  <a:pt x="25587" y="114300"/>
                  <a:pt x="0" y="88713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7208D9-3C3A-014F-6CBE-541D4D49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736" t="75972" r="48241" b="22361"/>
          <a:stretch>
            <a:fillRect/>
          </a:stretch>
        </p:blipFill>
        <p:spPr>
          <a:xfrm>
            <a:off x="4476000" y="3870211"/>
            <a:ext cx="3240000" cy="87765"/>
          </a:xfrm>
          <a:custGeom>
            <a:avLst/>
            <a:gdLst>
              <a:gd name="connsiteX0" fmla="*/ 57150 w 4219575"/>
              <a:gd name="connsiteY0" fmla="*/ 0 h 114300"/>
              <a:gd name="connsiteX1" fmla="*/ 4162425 w 4219575"/>
              <a:gd name="connsiteY1" fmla="*/ 0 h 114300"/>
              <a:gd name="connsiteX2" fmla="*/ 4219575 w 4219575"/>
              <a:gd name="connsiteY2" fmla="*/ 57150 h 114300"/>
              <a:gd name="connsiteX3" fmla="*/ 4162425 w 4219575"/>
              <a:gd name="connsiteY3" fmla="*/ 114300 h 114300"/>
              <a:gd name="connsiteX4" fmla="*/ 57150 w 4219575"/>
              <a:gd name="connsiteY4" fmla="*/ 114300 h 114300"/>
              <a:gd name="connsiteX5" fmla="*/ 0 w 4219575"/>
              <a:gd name="connsiteY5" fmla="*/ 57150 h 114300"/>
              <a:gd name="connsiteX6" fmla="*/ 57150 w 421957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9575" h="114300">
                <a:moveTo>
                  <a:pt x="57150" y="0"/>
                </a:moveTo>
                <a:lnTo>
                  <a:pt x="4162425" y="0"/>
                </a:lnTo>
                <a:cubicBezTo>
                  <a:pt x="4193988" y="0"/>
                  <a:pt x="4219575" y="25587"/>
                  <a:pt x="4219575" y="57150"/>
                </a:cubicBezTo>
                <a:cubicBezTo>
                  <a:pt x="4219575" y="88713"/>
                  <a:pt x="4193988" y="114300"/>
                  <a:pt x="4162425" y="114300"/>
                </a:cubicBezTo>
                <a:lnTo>
                  <a:pt x="57150" y="114300"/>
                </a:lnTo>
                <a:cubicBezTo>
                  <a:pt x="25587" y="114300"/>
                  <a:pt x="0" y="88713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823D2B-D528-0FDD-8365-FF67BAEF3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4" y="5233249"/>
            <a:ext cx="3023878" cy="11522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FE698F-56F7-A8AB-12C8-A5CD8B990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061" y="5216695"/>
            <a:ext cx="3023878" cy="11522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6DEDE-2BBB-EB48-D764-5978DF636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771" y="5151944"/>
            <a:ext cx="3383573" cy="14570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EB5F30-B019-8418-3BD2-4D22C88B3F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944" y="3916440"/>
            <a:ext cx="1524132" cy="646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D044AD-8912-BD52-0F60-1C7E1FD9E3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3934" y="3913753"/>
            <a:ext cx="1524132" cy="646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23E65A-241F-D141-5CF0-A83C0D7E9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558" y="3904815"/>
            <a:ext cx="1524132" cy="646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5BAF9B-06CD-5C4D-EC5D-7F7CE6657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193" y="4292929"/>
            <a:ext cx="1871634" cy="9693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80661E-BA4F-813F-9D75-2DBD9FA08C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0183" y="4277681"/>
            <a:ext cx="1871634" cy="9693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9146F5-99C7-3174-F3EC-6ECB953855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8721" y="4342250"/>
            <a:ext cx="1871634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DD80A-FB89-C135-13B5-3A6DA3BC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17" y="1578703"/>
            <a:ext cx="10949365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4CD70D5-579E-7C53-86F7-C747DE824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" y="136862"/>
            <a:ext cx="4531798" cy="6584276"/>
          </a:xfrm>
          <a:prstGeom prst="rect">
            <a:avLst/>
          </a:prstGeom>
        </p:spPr>
      </p:pic>
      <p:pic>
        <p:nvPicPr>
          <p:cNvPr id="10" name="그림 9" descr="텍스트, 스크린샷, 폰트, 회로이(가) 표시된 사진&#10;&#10;자동 생성된 설명">
            <a:extLst>
              <a:ext uri="{FF2B5EF4-FFF2-40B4-BE49-F238E27FC236}">
                <a16:creationId xmlns:a16="http://schemas.microsoft.com/office/drawing/2014/main" id="{5376779C-172B-161E-736A-8FC6F0316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85" y="525383"/>
            <a:ext cx="5938715" cy="3301941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8987ED0-E888-0282-5DA0-6D8089880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09" y="1191789"/>
            <a:ext cx="6381091" cy="3317137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8" name="그림 7" descr="텍스트, 스크린샷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7A6765EB-4C35-33D5-6072-AF495FCE2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114445"/>
            <a:ext cx="6674509" cy="383931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123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만화 영화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0BA1A1D-B559-D362-71A8-0F5973D9B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4" y="242496"/>
            <a:ext cx="5706271" cy="5611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DCD597-3E67-7551-53BA-31EC7B67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44" y="862693"/>
            <a:ext cx="5430346" cy="43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2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이(가) 표시된 사진&#10;&#10;자동 생성된 설명">
            <a:extLst>
              <a:ext uri="{FF2B5EF4-FFF2-40B4-BE49-F238E27FC236}">
                <a16:creationId xmlns:a16="http://schemas.microsoft.com/office/drawing/2014/main" id="{E1FBC0C0-E1D1-1CF2-B82E-778D8ECE3FF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60" y="507600"/>
            <a:ext cx="3533479" cy="3312000"/>
          </a:xfrm>
          <a:prstGeom prst="rect">
            <a:avLst/>
          </a:prstGeom>
        </p:spPr>
      </p:pic>
      <p:pic>
        <p:nvPicPr>
          <p:cNvPr id="7" name="그림 6" descr="공, 구체이(가) 표시된 사진&#10;&#10;자동 생성된 설명">
            <a:extLst>
              <a:ext uri="{FF2B5EF4-FFF2-40B4-BE49-F238E27FC236}">
                <a16:creationId xmlns:a16="http://schemas.microsoft.com/office/drawing/2014/main" id="{8C03970B-1A32-9846-840F-63B3A179C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69" y="508465"/>
            <a:ext cx="3357620" cy="33111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1BF670-15C8-8DD4-DF94-E13CCD53C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1" y="507600"/>
            <a:ext cx="3365284" cy="33348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93242E-5ED4-778D-B449-AAA6FB3C2A3B}"/>
              </a:ext>
            </a:extLst>
          </p:cNvPr>
          <p:cNvSpPr/>
          <p:nvPr/>
        </p:nvSpPr>
        <p:spPr>
          <a:xfrm>
            <a:off x="248758" y="4644570"/>
            <a:ext cx="3529789" cy="145143"/>
          </a:xfrm>
          <a:prstGeom prst="rect">
            <a:avLst/>
          </a:prstGeom>
          <a:solidFill>
            <a:srgbClr val="FD86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AD395-CB94-4E46-4095-603C83018E26}"/>
              </a:ext>
            </a:extLst>
          </p:cNvPr>
          <p:cNvSpPr/>
          <p:nvPr/>
        </p:nvSpPr>
        <p:spPr>
          <a:xfrm>
            <a:off x="4329260" y="4644570"/>
            <a:ext cx="3529789" cy="145143"/>
          </a:xfrm>
          <a:prstGeom prst="rect">
            <a:avLst/>
          </a:prstGeom>
          <a:solidFill>
            <a:srgbClr val="FD86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BD2BE8-A5BA-D7C9-C662-02E89AB243D2}"/>
              </a:ext>
            </a:extLst>
          </p:cNvPr>
          <p:cNvSpPr/>
          <p:nvPr/>
        </p:nvSpPr>
        <p:spPr>
          <a:xfrm>
            <a:off x="8409762" y="4644570"/>
            <a:ext cx="3529789" cy="145143"/>
          </a:xfrm>
          <a:prstGeom prst="rect">
            <a:avLst/>
          </a:prstGeom>
          <a:solidFill>
            <a:srgbClr val="FD86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51D0951-521E-3F96-AC02-D70CB5AD5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42401"/>
            <a:ext cx="4115157" cy="9693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CB7D8A-1652-F150-8085-781AF022A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421" y="3842401"/>
            <a:ext cx="4115157" cy="9693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9D9589-1B9C-A3FC-6347-1FD16B9A1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578" y="3890858"/>
            <a:ext cx="4115157" cy="96934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D35A9B-6F64-F9CC-D1A1-D5139D2D3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2" y="4892863"/>
            <a:ext cx="2755631" cy="64623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F2CDAF-C1C8-ACD2-AA07-2FF15B227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026" y="4892863"/>
            <a:ext cx="2901948" cy="64623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D3984C7-84DB-3B6C-1DF3-4768E283B1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799" y="4908663"/>
            <a:ext cx="3584759" cy="6462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468420-4EEC-4BB1-A2B4-232342142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6773" y="5397431"/>
            <a:ext cx="3395766" cy="646232"/>
          </a:xfrm>
          <a:prstGeom prst="rect">
            <a:avLst/>
          </a:prstGeom>
        </p:spPr>
      </p:pic>
      <p:pic>
        <p:nvPicPr>
          <p:cNvPr id="9" name="그림 8" descr="과일, 사과, 자연 식품, 음식이(가) 표시된 사진&#10;&#10;자동 생성된 설명">
            <a:extLst>
              <a:ext uri="{FF2B5EF4-FFF2-40B4-BE49-F238E27FC236}">
                <a16:creationId xmlns:a16="http://schemas.microsoft.com/office/drawing/2014/main" id="{E4100613-DD44-64D7-9BF7-287EB8858A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72" y="402000"/>
            <a:ext cx="3546000" cy="3546000"/>
          </a:xfrm>
          <a:prstGeom prst="rect">
            <a:avLst/>
          </a:prstGeom>
        </p:spPr>
      </p:pic>
      <p:pic>
        <p:nvPicPr>
          <p:cNvPr id="11" name="그림 10" descr="과일, 사과, 자연 식품, 음식이(가) 표시된 사진&#10;&#10;자동 생성된 설명">
            <a:extLst>
              <a:ext uri="{FF2B5EF4-FFF2-40B4-BE49-F238E27FC236}">
                <a16:creationId xmlns:a16="http://schemas.microsoft.com/office/drawing/2014/main" id="{67AB6316-4C32-5E08-888D-8FED03E3D2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995" y="454637"/>
            <a:ext cx="3546000" cy="3546000"/>
          </a:xfrm>
          <a:prstGeom prst="rect">
            <a:avLst/>
          </a:prstGeom>
        </p:spPr>
      </p:pic>
      <p:pic>
        <p:nvPicPr>
          <p:cNvPr id="13" name="그림 12" descr="과일, 자연 식품, 사과, 음식이(가) 표시된 사진&#10;&#10;자동 생성된 설명">
            <a:extLst>
              <a:ext uri="{FF2B5EF4-FFF2-40B4-BE49-F238E27FC236}">
                <a16:creationId xmlns:a16="http://schemas.microsoft.com/office/drawing/2014/main" id="{F61A1EE5-ED87-A340-FF89-478B38B583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9" y="440736"/>
            <a:ext cx="3545387" cy="354538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2C148E8-8EE4-B676-5889-06FCF2C2C6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604" y="5405082"/>
            <a:ext cx="2901948" cy="6462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898EAD3-0DD3-1A18-3F35-4C0A0E861F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088" y="5905926"/>
            <a:ext cx="3724979" cy="10120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2F44613-F7BA-205A-E379-5BEADA37C8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6337" y="5391226"/>
            <a:ext cx="2755631" cy="10120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C653F21-0617-290F-A8B9-DD8543B03B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1662" y="6181205"/>
            <a:ext cx="3724979" cy="6462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50753E7-D5BD-3BEF-E126-A6D21180D6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4362" y="5851896"/>
            <a:ext cx="2755631" cy="1012024"/>
          </a:xfrm>
          <a:prstGeom prst="rect">
            <a:avLst/>
          </a:prstGeom>
        </p:spPr>
      </p:pic>
      <p:pic>
        <p:nvPicPr>
          <p:cNvPr id="48" name="그림 47" descr="무기, 공구, 근접 무기, 칼이(가) 표시된 사진&#10;&#10;자동 생성된 설명">
            <a:extLst>
              <a:ext uri="{FF2B5EF4-FFF2-40B4-BE49-F238E27FC236}">
                <a16:creationId xmlns:a16="http://schemas.microsoft.com/office/drawing/2014/main" id="{23E8A387-3D1D-C13E-E222-3EAABEEFDC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6" y="1117364"/>
            <a:ext cx="4667250" cy="4933950"/>
          </a:xfrm>
          <a:prstGeom prst="rect">
            <a:avLst/>
          </a:prstGeom>
          <a:ln w="101600">
            <a:solidFill>
              <a:srgbClr val="C00000"/>
            </a:solidFill>
          </a:ln>
        </p:spPr>
      </p:pic>
      <p:pic>
        <p:nvPicPr>
          <p:cNvPr id="50" name="그림 49" descr="하늘, 무기, 흑백이(가) 표시된 사진&#10;&#10;자동 생성된 설명">
            <a:extLst>
              <a:ext uri="{FF2B5EF4-FFF2-40B4-BE49-F238E27FC236}">
                <a16:creationId xmlns:a16="http://schemas.microsoft.com/office/drawing/2014/main" id="{B1441CF0-CE8E-C9BF-EF6D-524913266F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72" y="1166863"/>
            <a:ext cx="4876800" cy="4876800"/>
          </a:xfrm>
          <a:prstGeom prst="rect">
            <a:avLst/>
          </a:prstGeom>
          <a:ln w="1016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5203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9156CE9D-3199-0ABC-5C29-58D8CEF4E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85750"/>
            <a:ext cx="7077075" cy="45243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1AC141-590D-500E-936F-1E4DA726C2CA}"/>
              </a:ext>
            </a:extLst>
          </p:cNvPr>
          <p:cNvSpPr/>
          <p:nvPr/>
        </p:nvSpPr>
        <p:spPr>
          <a:xfrm>
            <a:off x="6991351" y="0"/>
            <a:ext cx="5200650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5B333E-3D11-53A1-5A22-7F0675EC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525" y="-56555"/>
            <a:ext cx="4444369" cy="1072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B2A6A3-3D21-C123-B233-82BAD4FF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924" y="839730"/>
            <a:ext cx="3993226" cy="11461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2A1DA5-DF24-E839-66CB-F7460DAEB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525" y="1953566"/>
            <a:ext cx="4212701" cy="5364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4DBF41-9FFB-C51C-94D2-F339990D8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833" y="3644275"/>
            <a:ext cx="1810669" cy="1072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220E13-CD79-9BB1-010D-DF2EEE183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533" y="4408626"/>
            <a:ext cx="4182218" cy="841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3E8BA4-8ED9-2838-B188-192028B24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833" y="5016081"/>
            <a:ext cx="1810669" cy="1072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BCF7B6-6998-1ED8-EE4E-15A9411D4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6585" y="5871479"/>
            <a:ext cx="4182218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41AC141-590D-500E-936F-1E4DA726C2CA}"/>
              </a:ext>
            </a:extLst>
          </p:cNvPr>
          <p:cNvSpPr/>
          <p:nvPr/>
        </p:nvSpPr>
        <p:spPr>
          <a:xfrm>
            <a:off x="6991351" y="0"/>
            <a:ext cx="5200650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04965-DECA-8EDE-0307-F8A8960A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0" y="4374205"/>
            <a:ext cx="2285247" cy="228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5F867-4100-8A29-A3C7-90C70971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57" y="4374138"/>
            <a:ext cx="2307179" cy="2289667"/>
          </a:xfrm>
          <a:prstGeom prst="rect">
            <a:avLst/>
          </a:prstGeom>
        </p:spPr>
      </p:pic>
      <p:pic>
        <p:nvPicPr>
          <p:cNvPr id="3" name="그림 2" descr="패턴, 회로, 스티치이(가) 표시된 사진&#10;&#10;자동 생성된 설명">
            <a:extLst>
              <a:ext uri="{FF2B5EF4-FFF2-40B4-BE49-F238E27FC236}">
                <a16:creationId xmlns:a16="http://schemas.microsoft.com/office/drawing/2014/main" id="{44487427-D5F3-D539-E3C6-ACFBB8D43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" y="94806"/>
            <a:ext cx="7334323" cy="37342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C2ED85-B98A-FBEF-2A6C-D3A7A1CA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21" y="1384197"/>
            <a:ext cx="4383404" cy="1457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64305F-66D2-5E3B-4CD0-EFE91B106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705" y="3181121"/>
            <a:ext cx="1810669" cy="1072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135ED2-2755-DE4D-79E6-CD3FA3A5E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615" y="4039832"/>
            <a:ext cx="4383404" cy="841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2A71B5-9F83-B5E7-56D7-043106571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704" y="4763961"/>
            <a:ext cx="1810669" cy="10729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F09B8F-854E-2623-151D-5924ABB1C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6247" y="5801337"/>
            <a:ext cx="4499238" cy="8474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3DDF99-B29C-7D38-90E1-9B9275D86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4025" y="142994"/>
            <a:ext cx="5321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E3F5E8-B1B7-167B-F7D1-D43CF88573E8}"/>
              </a:ext>
            </a:extLst>
          </p:cNvPr>
          <p:cNvGrpSpPr/>
          <p:nvPr/>
        </p:nvGrpSpPr>
        <p:grpSpPr>
          <a:xfrm>
            <a:off x="771867" y="104602"/>
            <a:ext cx="5324133" cy="1210048"/>
            <a:chOff x="1239040" y="273959"/>
            <a:chExt cx="4704560" cy="10692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011E430-6C43-B43F-30E6-E2DCF2D5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80" t="3995" r="51482" b="80546"/>
            <a:stretch>
              <a:fillRect/>
            </a:stretch>
          </p:blipFill>
          <p:spPr>
            <a:xfrm>
              <a:off x="1239040" y="273959"/>
              <a:ext cx="4704560" cy="1060183"/>
            </a:xfrm>
            <a:custGeom>
              <a:avLst/>
              <a:gdLst>
                <a:gd name="connsiteX0" fmla="*/ 530091 w 4704560"/>
                <a:gd name="connsiteY0" fmla="*/ 0 h 1060183"/>
                <a:gd name="connsiteX1" fmla="*/ 4174469 w 4704560"/>
                <a:gd name="connsiteY1" fmla="*/ 0 h 1060183"/>
                <a:gd name="connsiteX2" fmla="*/ 4704560 w 4704560"/>
                <a:gd name="connsiteY2" fmla="*/ 530092 h 1060183"/>
                <a:gd name="connsiteX3" fmla="*/ 4174469 w 4704560"/>
                <a:gd name="connsiteY3" fmla="*/ 1060183 h 1060183"/>
                <a:gd name="connsiteX4" fmla="*/ 530091 w 4704560"/>
                <a:gd name="connsiteY4" fmla="*/ 1060183 h 1060183"/>
                <a:gd name="connsiteX5" fmla="*/ 0 w 4704560"/>
                <a:gd name="connsiteY5" fmla="*/ 530092 h 1060183"/>
                <a:gd name="connsiteX6" fmla="*/ 530091 w 4704560"/>
                <a:gd name="connsiteY6" fmla="*/ 0 h 106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4560" h="1060183">
                  <a:moveTo>
                    <a:pt x="530091" y="0"/>
                  </a:moveTo>
                  <a:lnTo>
                    <a:pt x="4174469" y="0"/>
                  </a:lnTo>
                  <a:cubicBezTo>
                    <a:pt x="4467230" y="0"/>
                    <a:pt x="4704560" y="237330"/>
                    <a:pt x="4704560" y="530092"/>
                  </a:cubicBezTo>
                  <a:cubicBezTo>
                    <a:pt x="4704560" y="822853"/>
                    <a:pt x="4467230" y="1060183"/>
                    <a:pt x="4174469" y="1060183"/>
                  </a:cubicBezTo>
                  <a:lnTo>
                    <a:pt x="530091" y="1060183"/>
                  </a:lnTo>
                  <a:cubicBezTo>
                    <a:pt x="237330" y="1060183"/>
                    <a:pt x="0" y="822853"/>
                    <a:pt x="0" y="530092"/>
                  </a:cubicBezTo>
                  <a:cubicBezTo>
                    <a:pt x="0" y="237330"/>
                    <a:pt x="237330" y="0"/>
                    <a:pt x="530091" y="0"/>
                  </a:cubicBezTo>
                  <a:close/>
                </a:path>
              </a:pathLst>
            </a:cu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FAC7624-5701-62F6-F47F-8DE311FB033D}"/>
                </a:ext>
              </a:extLst>
            </p:cNvPr>
            <p:cNvSpPr/>
            <p:nvPr/>
          </p:nvSpPr>
          <p:spPr>
            <a:xfrm>
              <a:off x="1363046" y="371716"/>
              <a:ext cx="874534" cy="8745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FB3D7DD-CCF4-5139-523C-9798468537D1}"/>
                </a:ext>
              </a:extLst>
            </p:cNvPr>
            <p:cNvSpPr/>
            <p:nvPr/>
          </p:nvSpPr>
          <p:spPr>
            <a:xfrm>
              <a:off x="2359025" y="366783"/>
              <a:ext cx="3419475" cy="87453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2E4124-CCCA-63C3-7258-C090D110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076" y="430190"/>
              <a:ext cx="757871" cy="75787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7096793-0A05-23EC-0C33-1064C3187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58" y="483582"/>
              <a:ext cx="3401863" cy="85961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2F7A292-D0CF-1AD9-8E6A-BE40EF28D918}"/>
              </a:ext>
            </a:extLst>
          </p:cNvPr>
          <p:cNvGrpSpPr/>
          <p:nvPr/>
        </p:nvGrpSpPr>
        <p:grpSpPr>
          <a:xfrm>
            <a:off x="2055229" y="1436588"/>
            <a:ext cx="5324135" cy="1199806"/>
            <a:chOff x="1950240" y="1430300"/>
            <a:chExt cx="4704560" cy="10601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B55D77-AD85-FC48-BFE3-9891F212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694" t="20856" r="44567" b="63685"/>
            <a:stretch>
              <a:fillRect/>
            </a:stretch>
          </p:blipFill>
          <p:spPr>
            <a:xfrm>
              <a:off x="1950240" y="1430300"/>
              <a:ext cx="4704560" cy="1060183"/>
            </a:xfrm>
            <a:custGeom>
              <a:avLst/>
              <a:gdLst>
                <a:gd name="connsiteX0" fmla="*/ 530091 w 4704560"/>
                <a:gd name="connsiteY0" fmla="*/ 0 h 1060183"/>
                <a:gd name="connsiteX1" fmla="*/ 4174469 w 4704560"/>
                <a:gd name="connsiteY1" fmla="*/ 0 h 1060183"/>
                <a:gd name="connsiteX2" fmla="*/ 4704560 w 4704560"/>
                <a:gd name="connsiteY2" fmla="*/ 530092 h 1060183"/>
                <a:gd name="connsiteX3" fmla="*/ 4174469 w 4704560"/>
                <a:gd name="connsiteY3" fmla="*/ 1060183 h 1060183"/>
                <a:gd name="connsiteX4" fmla="*/ 530091 w 4704560"/>
                <a:gd name="connsiteY4" fmla="*/ 1060183 h 1060183"/>
                <a:gd name="connsiteX5" fmla="*/ 0 w 4704560"/>
                <a:gd name="connsiteY5" fmla="*/ 530092 h 1060183"/>
                <a:gd name="connsiteX6" fmla="*/ 530091 w 4704560"/>
                <a:gd name="connsiteY6" fmla="*/ 0 h 106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4560" h="1060183">
                  <a:moveTo>
                    <a:pt x="530091" y="0"/>
                  </a:moveTo>
                  <a:lnTo>
                    <a:pt x="4174469" y="0"/>
                  </a:lnTo>
                  <a:cubicBezTo>
                    <a:pt x="4467230" y="0"/>
                    <a:pt x="4704560" y="237330"/>
                    <a:pt x="4704560" y="530092"/>
                  </a:cubicBezTo>
                  <a:cubicBezTo>
                    <a:pt x="4704560" y="822853"/>
                    <a:pt x="4467230" y="1060183"/>
                    <a:pt x="4174469" y="1060183"/>
                  </a:cubicBezTo>
                  <a:lnTo>
                    <a:pt x="530091" y="1060183"/>
                  </a:lnTo>
                  <a:cubicBezTo>
                    <a:pt x="237330" y="1060183"/>
                    <a:pt x="0" y="822853"/>
                    <a:pt x="0" y="530092"/>
                  </a:cubicBezTo>
                  <a:cubicBezTo>
                    <a:pt x="0" y="237330"/>
                    <a:pt x="237330" y="0"/>
                    <a:pt x="530091" y="0"/>
                  </a:cubicBezTo>
                  <a:close/>
                </a:path>
              </a:pathLst>
            </a:cu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F04D4E-6580-FC85-F2B3-CE868E923345}"/>
                </a:ext>
              </a:extLst>
            </p:cNvPr>
            <p:cNvGrpSpPr/>
            <p:nvPr/>
          </p:nvGrpSpPr>
          <p:grpSpPr>
            <a:xfrm>
              <a:off x="2094793" y="1520657"/>
              <a:ext cx="4415454" cy="879467"/>
              <a:chOff x="1363046" y="1288153"/>
              <a:chExt cx="4415454" cy="879467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E301A453-866B-E294-85CF-4ECD4C81477E}"/>
                  </a:ext>
                </a:extLst>
              </p:cNvPr>
              <p:cNvSpPr/>
              <p:nvPr/>
            </p:nvSpPr>
            <p:spPr>
              <a:xfrm>
                <a:off x="1363046" y="1293086"/>
                <a:ext cx="874534" cy="8745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CF01276C-9DEC-DBD0-1DF1-93FFD618267A}"/>
                  </a:ext>
                </a:extLst>
              </p:cNvPr>
              <p:cNvSpPr/>
              <p:nvPr/>
            </p:nvSpPr>
            <p:spPr>
              <a:xfrm>
                <a:off x="2359025" y="1288153"/>
                <a:ext cx="3419475" cy="8745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7F86B2F-017D-02A2-12FA-F3FB23E32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9244" y="1680387"/>
              <a:ext cx="593174" cy="59317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38AA66-DD23-B215-63DD-7CAE66CB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9159" y="1628011"/>
              <a:ext cx="3145809" cy="859611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67A8704-64BA-9D2F-7DE8-BC0806B73C96}"/>
              </a:ext>
            </a:extLst>
          </p:cNvPr>
          <p:cNvGrpSpPr/>
          <p:nvPr/>
        </p:nvGrpSpPr>
        <p:grpSpPr>
          <a:xfrm>
            <a:off x="3174906" y="2789158"/>
            <a:ext cx="5324136" cy="1226255"/>
            <a:chOff x="2748525" y="2586641"/>
            <a:chExt cx="4704560" cy="1083554"/>
          </a:xfrm>
        </p:grpSpPr>
        <p:sp>
          <p:nvSpPr>
            <p:cNvPr id="4" name="AutoShape 2">
              <a:extLst>
                <a:ext uri="{FF2B5EF4-FFF2-40B4-BE49-F238E27FC236}">
                  <a16:creationId xmlns:a16="http://schemas.microsoft.com/office/drawing/2014/main" id="{AE645A9F-CCB4-66B4-AC78-C3FABB2FB8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3994F7-FDE6-F960-70F5-2025E526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455" t="37717" r="36806" b="46824"/>
            <a:stretch>
              <a:fillRect/>
            </a:stretch>
          </p:blipFill>
          <p:spPr>
            <a:xfrm>
              <a:off x="2748525" y="2586641"/>
              <a:ext cx="4704560" cy="1060183"/>
            </a:xfrm>
            <a:custGeom>
              <a:avLst/>
              <a:gdLst>
                <a:gd name="connsiteX0" fmla="*/ 530091 w 4704560"/>
                <a:gd name="connsiteY0" fmla="*/ 0 h 1060183"/>
                <a:gd name="connsiteX1" fmla="*/ 4174469 w 4704560"/>
                <a:gd name="connsiteY1" fmla="*/ 0 h 1060183"/>
                <a:gd name="connsiteX2" fmla="*/ 4704560 w 4704560"/>
                <a:gd name="connsiteY2" fmla="*/ 530092 h 1060183"/>
                <a:gd name="connsiteX3" fmla="*/ 4174469 w 4704560"/>
                <a:gd name="connsiteY3" fmla="*/ 1060183 h 1060183"/>
                <a:gd name="connsiteX4" fmla="*/ 530091 w 4704560"/>
                <a:gd name="connsiteY4" fmla="*/ 1060183 h 1060183"/>
                <a:gd name="connsiteX5" fmla="*/ 0 w 4704560"/>
                <a:gd name="connsiteY5" fmla="*/ 530092 h 1060183"/>
                <a:gd name="connsiteX6" fmla="*/ 530091 w 4704560"/>
                <a:gd name="connsiteY6" fmla="*/ 0 h 106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4560" h="1060183">
                  <a:moveTo>
                    <a:pt x="530091" y="0"/>
                  </a:moveTo>
                  <a:lnTo>
                    <a:pt x="4174469" y="0"/>
                  </a:lnTo>
                  <a:cubicBezTo>
                    <a:pt x="4467230" y="0"/>
                    <a:pt x="4704560" y="237330"/>
                    <a:pt x="4704560" y="530092"/>
                  </a:cubicBezTo>
                  <a:cubicBezTo>
                    <a:pt x="4704560" y="822853"/>
                    <a:pt x="4467230" y="1060183"/>
                    <a:pt x="4174469" y="1060183"/>
                  </a:cubicBezTo>
                  <a:lnTo>
                    <a:pt x="530091" y="1060183"/>
                  </a:lnTo>
                  <a:cubicBezTo>
                    <a:pt x="237330" y="1060183"/>
                    <a:pt x="0" y="822853"/>
                    <a:pt x="0" y="530092"/>
                  </a:cubicBezTo>
                  <a:cubicBezTo>
                    <a:pt x="0" y="237330"/>
                    <a:pt x="237330" y="0"/>
                    <a:pt x="530091" y="0"/>
                  </a:cubicBezTo>
                  <a:close/>
                </a:path>
              </a:pathLst>
            </a:cu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AE24C4B-E208-9000-DC85-8EE8FE13D2E7}"/>
                </a:ext>
              </a:extLst>
            </p:cNvPr>
            <p:cNvGrpSpPr/>
            <p:nvPr/>
          </p:nvGrpSpPr>
          <p:grpSpPr>
            <a:xfrm>
              <a:off x="2883553" y="2675669"/>
              <a:ext cx="4415454" cy="879467"/>
              <a:chOff x="1363046" y="1288153"/>
              <a:chExt cx="4415454" cy="879467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6EEA257-A89F-D33E-315B-439E3899A90F}"/>
                  </a:ext>
                </a:extLst>
              </p:cNvPr>
              <p:cNvSpPr/>
              <p:nvPr/>
            </p:nvSpPr>
            <p:spPr>
              <a:xfrm>
                <a:off x="1363046" y="1293086"/>
                <a:ext cx="874534" cy="8745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6B52330D-3384-AE0F-0E17-630DCBC64F12}"/>
                  </a:ext>
                </a:extLst>
              </p:cNvPr>
              <p:cNvSpPr/>
              <p:nvPr/>
            </p:nvSpPr>
            <p:spPr>
              <a:xfrm>
                <a:off x="2359025" y="1288153"/>
                <a:ext cx="3419475" cy="8745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098F735-FA0B-83D5-6D8C-D79F5CB4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9704" y="2827676"/>
              <a:ext cx="652653" cy="65265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7418BE4-D5E0-F9AC-C26F-350FB4A13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0589" y="2810584"/>
              <a:ext cx="3145809" cy="859611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37FB529-7CB4-5825-84F2-90B5130CCAAC}"/>
              </a:ext>
            </a:extLst>
          </p:cNvPr>
          <p:cNvGrpSpPr/>
          <p:nvPr/>
        </p:nvGrpSpPr>
        <p:grpSpPr>
          <a:xfrm>
            <a:off x="4340816" y="4117000"/>
            <a:ext cx="5324135" cy="1199806"/>
            <a:chOff x="3488754" y="3741269"/>
            <a:chExt cx="4704560" cy="10601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C85CFEB-667C-85C1-E9D6-C92A53C59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652" t="54553" r="29609" b="29988"/>
            <a:stretch>
              <a:fillRect/>
            </a:stretch>
          </p:blipFill>
          <p:spPr>
            <a:xfrm>
              <a:off x="3488754" y="3741269"/>
              <a:ext cx="4704560" cy="1060183"/>
            </a:xfrm>
            <a:custGeom>
              <a:avLst/>
              <a:gdLst>
                <a:gd name="connsiteX0" fmla="*/ 530091 w 4704560"/>
                <a:gd name="connsiteY0" fmla="*/ 0 h 1060183"/>
                <a:gd name="connsiteX1" fmla="*/ 4174469 w 4704560"/>
                <a:gd name="connsiteY1" fmla="*/ 0 h 1060183"/>
                <a:gd name="connsiteX2" fmla="*/ 4704560 w 4704560"/>
                <a:gd name="connsiteY2" fmla="*/ 530092 h 1060183"/>
                <a:gd name="connsiteX3" fmla="*/ 4174469 w 4704560"/>
                <a:gd name="connsiteY3" fmla="*/ 1060183 h 1060183"/>
                <a:gd name="connsiteX4" fmla="*/ 530091 w 4704560"/>
                <a:gd name="connsiteY4" fmla="*/ 1060183 h 1060183"/>
                <a:gd name="connsiteX5" fmla="*/ 0 w 4704560"/>
                <a:gd name="connsiteY5" fmla="*/ 530092 h 1060183"/>
                <a:gd name="connsiteX6" fmla="*/ 530091 w 4704560"/>
                <a:gd name="connsiteY6" fmla="*/ 0 h 106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4560" h="1060183">
                  <a:moveTo>
                    <a:pt x="530091" y="0"/>
                  </a:moveTo>
                  <a:lnTo>
                    <a:pt x="4174469" y="0"/>
                  </a:lnTo>
                  <a:cubicBezTo>
                    <a:pt x="4467230" y="0"/>
                    <a:pt x="4704560" y="237330"/>
                    <a:pt x="4704560" y="530092"/>
                  </a:cubicBezTo>
                  <a:cubicBezTo>
                    <a:pt x="4704560" y="822853"/>
                    <a:pt x="4467230" y="1060183"/>
                    <a:pt x="4174469" y="1060183"/>
                  </a:cubicBezTo>
                  <a:lnTo>
                    <a:pt x="530091" y="1060183"/>
                  </a:lnTo>
                  <a:cubicBezTo>
                    <a:pt x="237330" y="1060183"/>
                    <a:pt x="0" y="822853"/>
                    <a:pt x="0" y="530092"/>
                  </a:cubicBezTo>
                  <a:cubicBezTo>
                    <a:pt x="0" y="237330"/>
                    <a:pt x="237330" y="0"/>
                    <a:pt x="530091" y="0"/>
                  </a:cubicBezTo>
                  <a:close/>
                </a:path>
              </a:pathLst>
            </a:cu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DA9A6A4-EA55-7EAE-9601-7F9A4976B6E7}"/>
                </a:ext>
              </a:extLst>
            </p:cNvPr>
            <p:cNvGrpSpPr/>
            <p:nvPr/>
          </p:nvGrpSpPr>
          <p:grpSpPr>
            <a:xfrm>
              <a:off x="3600845" y="3827071"/>
              <a:ext cx="4415454" cy="879467"/>
              <a:chOff x="1363046" y="1288153"/>
              <a:chExt cx="4415454" cy="879467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3A88CFE-D06C-0A83-6A23-03D82E347D18}"/>
                  </a:ext>
                </a:extLst>
              </p:cNvPr>
              <p:cNvSpPr/>
              <p:nvPr/>
            </p:nvSpPr>
            <p:spPr>
              <a:xfrm>
                <a:off x="1363046" y="1293086"/>
                <a:ext cx="874534" cy="8745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30E216E-358C-7C29-8856-5AF08B42C221}"/>
                  </a:ext>
                </a:extLst>
              </p:cNvPr>
              <p:cNvSpPr/>
              <p:nvPr/>
            </p:nvSpPr>
            <p:spPr>
              <a:xfrm>
                <a:off x="2359025" y="1288153"/>
                <a:ext cx="3419475" cy="8745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258730C-6E1C-A4E1-702F-F3AB27E2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13101" y="4006217"/>
              <a:ext cx="596589" cy="59658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58A421B-62F3-6DCA-5A84-BA9DA0A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1459" y="3895997"/>
              <a:ext cx="3145809" cy="859611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4F94A82-5EF1-0637-A1AD-0B727D1C8D08}"/>
              </a:ext>
            </a:extLst>
          </p:cNvPr>
          <p:cNvGrpSpPr/>
          <p:nvPr/>
        </p:nvGrpSpPr>
        <p:grpSpPr>
          <a:xfrm>
            <a:off x="5269867" y="5442607"/>
            <a:ext cx="5324135" cy="1199806"/>
            <a:chOff x="4302520" y="4943599"/>
            <a:chExt cx="4704560" cy="106018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FF3FDB-E2FA-3DBE-2F2E-B7012CF3B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563" t="72085" r="21698" b="12456"/>
            <a:stretch>
              <a:fillRect/>
            </a:stretch>
          </p:blipFill>
          <p:spPr>
            <a:xfrm>
              <a:off x="4302520" y="4943599"/>
              <a:ext cx="4704560" cy="1060183"/>
            </a:xfrm>
            <a:custGeom>
              <a:avLst/>
              <a:gdLst>
                <a:gd name="connsiteX0" fmla="*/ 530091 w 4704560"/>
                <a:gd name="connsiteY0" fmla="*/ 0 h 1060183"/>
                <a:gd name="connsiteX1" fmla="*/ 4174469 w 4704560"/>
                <a:gd name="connsiteY1" fmla="*/ 0 h 1060183"/>
                <a:gd name="connsiteX2" fmla="*/ 4704560 w 4704560"/>
                <a:gd name="connsiteY2" fmla="*/ 530092 h 1060183"/>
                <a:gd name="connsiteX3" fmla="*/ 4174469 w 4704560"/>
                <a:gd name="connsiteY3" fmla="*/ 1060183 h 1060183"/>
                <a:gd name="connsiteX4" fmla="*/ 530091 w 4704560"/>
                <a:gd name="connsiteY4" fmla="*/ 1060183 h 1060183"/>
                <a:gd name="connsiteX5" fmla="*/ 0 w 4704560"/>
                <a:gd name="connsiteY5" fmla="*/ 530092 h 1060183"/>
                <a:gd name="connsiteX6" fmla="*/ 530091 w 4704560"/>
                <a:gd name="connsiteY6" fmla="*/ 0 h 106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4560" h="1060183">
                  <a:moveTo>
                    <a:pt x="530091" y="0"/>
                  </a:moveTo>
                  <a:lnTo>
                    <a:pt x="4174469" y="0"/>
                  </a:lnTo>
                  <a:cubicBezTo>
                    <a:pt x="4467230" y="0"/>
                    <a:pt x="4704560" y="237330"/>
                    <a:pt x="4704560" y="530092"/>
                  </a:cubicBezTo>
                  <a:cubicBezTo>
                    <a:pt x="4704560" y="822853"/>
                    <a:pt x="4467230" y="1060183"/>
                    <a:pt x="4174469" y="1060183"/>
                  </a:cubicBezTo>
                  <a:lnTo>
                    <a:pt x="530091" y="1060183"/>
                  </a:lnTo>
                  <a:cubicBezTo>
                    <a:pt x="237330" y="1060183"/>
                    <a:pt x="0" y="822853"/>
                    <a:pt x="0" y="530092"/>
                  </a:cubicBezTo>
                  <a:cubicBezTo>
                    <a:pt x="0" y="237330"/>
                    <a:pt x="237330" y="0"/>
                    <a:pt x="530091" y="0"/>
                  </a:cubicBezTo>
                  <a:close/>
                </a:path>
              </a:pathLst>
            </a:cu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A99F76F-CEE4-1999-54E9-C9B24AEE7370}"/>
                </a:ext>
              </a:extLst>
            </p:cNvPr>
            <p:cNvGrpSpPr/>
            <p:nvPr/>
          </p:nvGrpSpPr>
          <p:grpSpPr>
            <a:xfrm>
              <a:off x="4399448" y="5024431"/>
              <a:ext cx="4415454" cy="879467"/>
              <a:chOff x="1363046" y="1288153"/>
              <a:chExt cx="4415454" cy="879467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1BF91E1-9CC5-0B0C-082B-3292710A4B40}"/>
                  </a:ext>
                </a:extLst>
              </p:cNvPr>
              <p:cNvSpPr/>
              <p:nvPr/>
            </p:nvSpPr>
            <p:spPr>
              <a:xfrm>
                <a:off x="1363046" y="1293086"/>
                <a:ext cx="874534" cy="8745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3CFCB22-3302-6C85-E270-784A6D226B21}"/>
                  </a:ext>
                </a:extLst>
              </p:cNvPr>
              <p:cNvSpPr/>
              <p:nvPr/>
            </p:nvSpPr>
            <p:spPr>
              <a:xfrm>
                <a:off x="2359025" y="1288153"/>
                <a:ext cx="3419475" cy="8745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223B64-7150-37FD-E458-1C58D022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63332" y="5137567"/>
              <a:ext cx="648262" cy="64826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143A978-C6DB-CFDD-F2C2-F4E14D75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32744" y="5137567"/>
              <a:ext cx="3145809" cy="85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8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41AC141-590D-500E-936F-1E4DA726C2CA}"/>
              </a:ext>
            </a:extLst>
          </p:cNvPr>
          <p:cNvSpPr/>
          <p:nvPr/>
        </p:nvSpPr>
        <p:spPr>
          <a:xfrm>
            <a:off x="6991351" y="0"/>
            <a:ext cx="5200650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A98435B-DB0B-475A-C1C5-BE9CEF98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66700"/>
            <a:ext cx="7286625" cy="39133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5A6086-2434-A8E1-C33F-86CD908A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192" y="88622"/>
            <a:ext cx="4298053" cy="969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CF3910-E674-A0E4-6A82-649A057EE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739" y="3161196"/>
            <a:ext cx="1810669" cy="1072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2A8943-9BE0-CAF8-88CE-06F22BDF6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596" y="3912071"/>
            <a:ext cx="4383404" cy="11461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CC36E-30EB-D971-9E79-270F2D2FB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738" y="4673055"/>
            <a:ext cx="1810669" cy="1072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6D9919-00CC-9FDE-BF4D-4DF567E67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478" y="5809093"/>
            <a:ext cx="4499238" cy="542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0637E2-39AF-5CB8-C87D-249F347F9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8596" y="942937"/>
            <a:ext cx="4356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새, 맹금류이(가) 표시된 사진&#10;&#10;자동 생성된 설명">
            <a:extLst>
              <a:ext uri="{FF2B5EF4-FFF2-40B4-BE49-F238E27FC236}">
                <a16:creationId xmlns:a16="http://schemas.microsoft.com/office/drawing/2014/main" id="{48E39DD5-6F02-570A-5DFF-19B3EBFCA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62" y="232039"/>
            <a:ext cx="3526875" cy="1980000"/>
          </a:xfrm>
          <a:prstGeom prst="rect">
            <a:avLst/>
          </a:prstGeom>
        </p:spPr>
      </p:pic>
      <p:pic>
        <p:nvPicPr>
          <p:cNvPr id="7" name="그림 6" descr="하늘, 야외, 스크린샷, 새이(가) 표시된 사진&#10;&#10;자동 생성된 설명">
            <a:extLst>
              <a:ext uri="{FF2B5EF4-FFF2-40B4-BE49-F238E27FC236}">
                <a16:creationId xmlns:a16="http://schemas.microsoft.com/office/drawing/2014/main" id="{A871F734-5418-5F7A-E674-C626B6567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9" y="3530710"/>
            <a:ext cx="3526875" cy="1980000"/>
          </a:xfrm>
          <a:prstGeom prst="rect">
            <a:avLst/>
          </a:prstGeom>
        </p:spPr>
      </p:pic>
      <p:pic>
        <p:nvPicPr>
          <p:cNvPr id="17" name="그림 16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5E2B48EB-FAA7-709C-731C-0CD5B8FDC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9" y="232039"/>
            <a:ext cx="3530999" cy="1980000"/>
          </a:xfrm>
          <a:prstGeom prst="rect">
            <a:avLst/>
          </a:prstGeom>
        </p:spPr>
      </p:pic>
      <p:sp>
        <p:nvSpPr>
          <p:cNvPr id="2" name="직사각형 9">
            <a:extLst>
              <a:ext uri="{FF2B5EF4-FFF2-40B4-BE49-F238E27FC236}">
                <a16:creationId xmlns:a16="http://schemas.microsoft.com/office/drawing/2014/main" id="{69B523D5-F044-75F7-FAE1-DD99074A7A6E}"/>
              </a:ext>
            </a:extLst>
          </p:cNvPr>
          <p:cNvSpPr/>
          <p:nvPr/>
        </p:nvSpPr>
        <p:spPr>
          <a:xfrm>
            <a:off x="8077199" y="0"/>
            <a:ext cx="4114801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BBD73BD4-8932-7566-0A64-7609ADDAD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37" y="3565673"/>
            <a:ext cx="3531000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B6B715-AF1D-26C6-CE77-A2C28909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849" y="-10776"/>
            <a:ext cx="3865199" cy="9693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276305-7D76-147A-15FB-56E4B9FCC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185" y="1413961"/>
            <a:ext cx="3401863" cy="883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66032-7918-805A-BC27-CCBDD937D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509" y="2640541"/>
            <a:ext cx="3487214" cy="8839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BC1FE2-08FA-AD9F-67B4-243FDACE3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9085" y="3979927"/>
            <a:ext cx="3481118" cy="18960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D6BEC5-2927-62E0-0196-C217AF7E7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941" y="2408619"/>
            <a:ext cx="6029467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27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하늘, 달, 야외, 스크린샷이(가) 표시된 사진&#10;&#10;자동 생성된 설명">
            <a:extLst>
              <a:ext uri="{FF2B5EF4-FFF2-40B4-BE49-F238E27FC236}">
                <a16:creationId xmlns:a16="http://schemas.microsoft.com/office/drawing/2014/main" id="{5013B253-7E28-7E09-7E7B-DCE4254F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1" y="517793"/>
            <a:ext cx="3890391" cy="2184079"/>
          </a:xfrm>
          <a:prstGeom prst="rect">
            <a:avLst/>
          </a:prstGeom>
        </p:spPr>
      </p:pic>
      <p:pic>
        <p:nvPicPr>
          <p:cNvPr id="3" name="그림 2" descr="하늘, 스크린샷, 야외이(가) 표시된 사진&#10;&#10;자동 생성된 설명">
            <a:extLst>
              <a:ext uri="{FF2B5EF4-FFF2-40B4-BE49-F238E27FC236}">
                <a16:creationId xmlns:a16="http://schemas.microsoft.com/office/drawing/2014/main" id="{C4C459BC-70DE-BC40-BA41-660886436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961" y="516672"/>
            <a:ext cx="3909943" cy="2185200"/>
          </a:xfrm>
          <a:prstGeom prst="rect">
            <a:avLst/>
          </a:prstGeom>
        </p:spPr>
      </p:pic>
      <p:pic>
        <p:nvPicPr>
          <p:cNvPr id="4" name="그림 3" descr="하늘, 야외, 스크린샷, 새이(가) 표시된 사진&#10;&#10;자동 생성된 설명">
            <a:extLst>
              <a:ext uri="{FF2B5EF4-FFF2-40B4-BE49-F238E27FC236}">
                <a16:creationId xmlns:a16="http://schemas.microsoft.com/office/drawing/2014/main" id="{9C8CF03A-3E7D-63EC-3E05-95B544CCA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71" y="3567713"/>
            <a:ext cx="3887834" cy="2185200"/>
          </a:xfrm>
          <a:prstGeom prst="rect">
            <a:avLst/>
          </a:prstGeom>
        </p:spPr>
      </p:pic>
      <p:sp>
        <p:nvSpPr>
          <p:cNvPr id="5" name="직사각형 9">
            <a:extLst>
              <a:ext uri="{FF2B5EF4-FFF2-40B4-BE49-F238E27FC236}">
                <a16:creationId xmlns:a16="http://schemas.microsoft.com/office/drawing/2014/main" id="{AA11DDD8-ECBA-6288-9FBF-B9E7B385848B}"/>
              </a:ext>
            </a:extLst>
          </p:cNvPr>
          <p:cNvSpPr/>
          <p:nvPr/>
        </p:nvSpPr>
        <p:spPr>
          <a:xfrm>
            <a:off x="8077199" y="0"/>
            <a:ext cx="4114801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0413A8-6300-0BC2-6C97-40F67143A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94" y="2770358"/>
            <a:ext cx="6547671" cy="3621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02F18E-04B0-2A36-046E-A8123A2F6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470" y="-39389"/>
            <a:ext cx="3865199" cy="9693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238736-7CC8-1CF3-49D2-7D5BDE40E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657" y="1159314"/>
            <a:ext cx="3785944" cy="52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8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C77C0072-4E37-171D-FD7B-23A53FBFE7D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41" y="616119"/>
            <a:ext cx="3877200" cy="2174400"/>
          </a:xfrm>
          <a:prstGeom prst="rect">
            <a:avLst/>
          </a:prstGeom>
        </p:spPr>
      </p:pic>
      <p:pic>
        <p:nvPicPr>
          <p:cNvPr id="3" name="그림 2" descr="하늘, 야외, 새, 지붕이(가) 표시된 사진&#10;&#10;자동 생성된 설명">
            <a:extLst>
              <a:ext uri="{FF2B5EF4-FFF2-40B4-BE49-F238E27FC236}">
                <a16:creationId xmlns:a16="http://schemas.microsoft.com/office/drawing/2014/main" id="{77F16683-1728-7EF2-2804-CD2812A196A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5" y="3488665"/>
            <a:ext cx="3877200" cy="2174400"/>
          </a:xfrm>
          <a:prstGeom prst="rect">
            <a:avLst/>
          </a:prstGeom>
        </p:spPr>
      </p:pic>
      <p:pic>
        <p:nvPicPr>
          <p:cNvPr id="4" name="그림 3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DD94FDF5-9AB1-25B0-A375-185EDA98EBE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79" y="3488665"/>
            <a:ext cx="3877200" cy="2174400"/>
          </a:xfrm>
          <a:prstGeom prst="rect">
            <a:avLst/>
          </a:prstGeom>
        </p:spPr>
      </p:pic>
      <p:pic>
        <p:nvPicPr>
          <p:cNvPr id="5" name="그림 4" descr="하늘, 말, 스크린샷, 야외이(가) 표시된 사진&#10;&#10;자동 생성된 설명">
            <a:extLst>
              <a:ext uri="{FF2B5EF4-FFF2-40B4-BE49-F238E27FC236}">
                <a16:creationId xmlns:a16="http://schemas.microsoft.com/office/drawing/2014/main" id="{31D67C0B-88A7-71EC-B1F0-AE90FDAC3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" y="712292"/>
            <a:ext cx="3877200" cy="1956717"/>
          </a:xfrm>
          <a:prstGeom prst="rect">
            <a:avLst/>
          </a:prstGeom>
        </p:spPr>
      </p:pic>
      <p:sp>
        <p:nvSpPr>
          <p:cNvPr id="11" name="직사각형 9">
            <a:extLst>
              <a:ext uri="{FF2B5EF4-FFF2-40B4-BE49-F238E27FC236}">
                <a16:creationId xmlns:a16="http://schemas.microsoft.com/office/drawing/2014/main" id="{EA281D05-7278-C259-7525-D51AD8FA6341}"/>
              </a:ext>
            </a:extLst>
          </p:cNvPr>
          <p:cNvSpPr/>
          <p:nvPr/>
        </p:nvSpPr>
        <p:spPr>
          <a:xfrm>
            <a:off x="8077199" y="0"/>
            <a:ext cx="4114801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A282C8-AA92-4A0A-AFD7-13770FF6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39" y="2790519"/>
            <a:ext cx="6553768" cy="36823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879086-6B49-68D0-C7A6-AE8FB9B7D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179" y="-33879"/>
            <a:ext cx="3865199" cy="9693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66AB3-4C0F-ECB4-20F5-C65F969F7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6516" y="1135007"/>
            <a:ext cx="3548180" cy="5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6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10D04F-1485-AE5C-D060-4B660AEF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68763"/>
            <a:ext cx="8877856" cy="64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하늘, 야외, 달, 새이(가) 표시된 사진&#10;&#10;자동 생성된 설명">
            <a:extLst>
              <a:ext uri="{FF2B5EF4-FFF2-40B4-BE49-F238E27FC236}">
                <a16:creationId xmlns:a16="http://schemas.microsoft.com/office/drawing/2014/main" id="{1CD52CA1-2CB1-7E2D-2FC4-080FE9444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8" y="2555756"/>
            <a:ext cx="3017078" cy="1747543"/>
          </a:xfrm>
          <a:prstGeom prst="rect">
            <a:avLst/>
          </a:prstGeom>
        </p:spPr>
      </p:pic>
      <p:pic>
        <p:nvPicPr>
          <p:cNvPr id="19" name="그림 18" descr="하늘, 야외, 달이(가) 표시된 사진&#10;&#10;자동 생성된 설명">
            <a:extLst>
              <a:ext uri="{FF2B5EF4-FFF2-40B4-BE49-F238E27FC236}">
                <a16:creationId xmlns:a16="http://schemas.microsoft.com/office/drawing/2014/main" id="{F2D8AD1D-60AB-BDCD-5884-808E3EFA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8" y="433721"/>
            <a:ext cx="3017078" cy="1691819"/>
          </a:xfrm>
          <a:prstGeom prst="rect">
            <a:avLst/>
          </a:prstGeom>
        </p:spPr>
      </p:pic>
      <p:pic>
        <p:nvPicPr>
          <p:cNvPr id="20" name="그림 19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A7B0C182-E0F0-38F9-F097-FB9A00481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1" y="416705"/>
            <a:ext cx="2940195" cy="1712735"/>
          </a:xfrm>
          <a:prstGeom prst="rect">
            <a:avLst/>
          </a:prstGeom>
        </p:spPr>
      </p:pic>
      <p:pic>
        <p:nvPicPr>
          <p:cNvPr id="34" name="그림 33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82C35F92-91B8-EC39-9BD3-63568982CB6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8" y="4667678"/>
            <a:ext cx="3017077" cy="1712735"/>
          </a:xfrm>
          <a:prstGeom prst="rect">
            <a:avLst/>
          </a:prstGeom>
        </p:spPr>
      </p:pic>
      <p:pic>
        <p:nvPicPr>
          <p:cNvPr id="35" name="그림 34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3DDD630B-8424-D38B-C48F-E8AF13C4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21" y="2545501"/>
            <a:ext cx="2945805" cy="1712735"/>
          </a:xfrm>
          <a:prstGeom prst="rect">
            <a:avLst/>
          </a:prstGeom>
        </p:spPr>
      </p:pic>
      <p:pic>
        <p:nvPicPr>
          <p:cNvPr id="37" name="그림 36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E5ACEB24-3C2D-32BE-E67E-AE658CF8A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77" y="4667680"/>
            <a:ext cx="2974652" cy="1712735"/>
          </a:xfrm>
          <a:prstGeom prst="rect">
            <a:avLst/>
          </a:prstGeom>
        </p:spPr>
      </p:pic>
      <p:sp>
        <p:nvSpPr>
          <p:cNvPr id="3" name="직사각형 9">
            <a:extLst>
              <a:ext uri="{FF2B5EF4-FFF2-40B4-BE49-F238E27FC236}">
                <a16:creationId xmlns:a16="http://schemas.microsoft.com/office/drawing/2014/main" id="{DA59416C-9DFA-16D6-49B3-E8E6D37A61CA}"/>
              </a:ext>
            </a:extLst>
          </p:cNvPr>
          <p:cNvSpPr/>
          <p:nvPr/>
        </p:nvSpPr>
        <p:spPr>
          <a:xfrm>
            <a:off x="8077199" y="0"/>
            <a:ext cx="4114801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34B28-A2D2-26DD-A2D8-EE35D6975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45" y="2107350"/>
            <a:ext cx="5834378" cy="47796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964232-1498-3D3D-EF82-B7CA37927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2502" y="-47098"/>
            <a:ext cx="3865199" cy="9693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CE7574-CEF4-320F-591C-462834F58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2944" y="969348"/>
            <a:ext cx="3493311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BB00D5-0CFD-839B-32E7-331FFAF0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6" y="251926"/>
            <a:ext cx="6535523" cy="6354147"/>
          </a:xfrm>
          <a:prstGeom prst="rect">
            <a:avLst/>
          </a:prstGeom>
        </p:spPr>
      </p:pic>
      <p:sp>
        <p:nvSpPr>
          <p:cNvPr id="14" name="직사각형 9">
            <a:extLst>
              <a:ext uri="{FF2B5EF4-FFF2-40B4-BE49-F238E27FC236}">
                <a16:creationId xmlns:a16="http://schemas.microsoft.com/office/drawing/2014/main" id="{57DE6859-AA65-512A-C32E-DBAF2FF47134}"/>
              </a:ext>
            </a:extLst>
          </p:cNvPr>
          <p:cNvSpPr/>
          <p:nvPr/>
        </p:nvSpPr>
        <p:spPr>
          <a:xfrm>
            <a:off x="8077199" y="0"/>
            <a:ext cx="4114801" cy="6858000"/>
          </a:xfrm>
          <a:custGeom>
            <a:avLst/>
            <a:gdLst>
              <a:gd name="connsiteX0" fmla="*/ 0 w 4038600"/>
              <a:gd name="connsiteY0" fmla="*/ 0 h 6858000"/>
              <a:gd name="connsiteX1" fmla="*/ 4038600 w 4038600"/>
              <a:gd name="connsiteY1" fmla="*/ 0 h 6858000"/>
              <a:gd name="connsiteX2" fmla="*/ 4038600 w 4038600"/>
              <a:gd name="connsiteY2" fmla="*/ 6858000 h 6858000"/>
              <a:gd name="connsiteX3" fmla="*/ 0 w 4038600"/>
              <a:gd name="connsiteY3" fmla="*/ 6858000 h 6858000"/>
              <a:gd name="connsiteX4" fmla="*/ 0 w 4038600"/>
              <a:gd name="connsiteY4" fmla="*/ 0 h 6858000"/>
              <a:gd name="connsiteX0" fmla="*/ 1162050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0 w 5200650"/>
              <a:gd name="connsiteY3" fmla="*/ 6848475 h 6858000"/>
              <a:gd name="connsiteX4" fmla="*/ 1162050 w 52006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0650" h="6858000">
                <a:moveTo>
                  <a:pt x="1162050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0" y="6848475"/>
                </a:lnTo>
                <a:lnTo>
                  <a:pt x="11620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52DA412-095F-F6EA-F961-0603CAF9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70" y="-54520"/>
            <a:ext cx="3865199" cy="9693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53340E-33B2-06F3-EC8A-552C1112D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49" y="1347035"/>
            <a:ext cx="3529890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22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C4BCD5-B46E-BA8B-DD21-3A219700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3" y="1715875"/>
            <a:ext cx="10546994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2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53795C-8481-CD36-F3D7-BEC947C6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932200"/>
            <a:ext cx="8926274" cy="51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4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62EB9C-EB0A-2A43-579A-BCE013C14345}"/>
              </a:ext>
            </a:extLst>
          </p:cNvPr>
          <p:cNvSpPr/>
          <p:nvPr/>
        </p:nvSpPr>
        <p:spPr>
          <a:xfrm>
            <a:off x="2698750" y="1425654"/>
            <a:ext cx="6794500" cy="3552746"/>
          </a:xfrm>
          <a:prstGeom prst="rect">
            <a:avLst/>
          </a:prstGeom>
          <a:noFill/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A023FB-D3FE-0DD1-FD95-50442407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2" y="1604103"/>
            <a:ext cx="10967655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CACF37-475F-A6B8-6297-0FC45791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" y="1505545"/>
            <a:ext cx="10943268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2194E0E-D246-DFAB-5EC9-3C6864AD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99" y="1978526"/>
            <a:ext cx="3158002" cy="30787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850998-BD96-B784-FAC7-5790B5B3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44769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0A7E53-5EAD-9B19-DF5E-21FD721E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231" y="0"/>
            <a:ext cx="6144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90BBF0E-E205-B78B-C588-7C09F7D8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8" y="731286"/>
            <a:ext cx="11723624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2319E6-14BB-F76C-9970-ADE1A402161A}"/>
              </a:ext>
            </a:extLst>
          </p:cNvPr>
          <p:cNvSpPr/>
          <p:nvPr/>
        </p:nvSpPr>
        <p:spPr>
          <a:xfrm>
            <a:off x="6532305" y="2464117"/>
            <a:ext cx="2520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D9BB49-7439-5D21-B6AA-BEB96F9C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3" y="822107"/>
            <a:ext cx="7200000" cy="46150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8D4F11-3850-67A4-EFCE-86D4EEBAF90D}"/>
              </a:ext>
            </a:extLst>
          </p:cNvPr>
          <p:cNvSpPr/>
          <p:nvPr/>
        </p:nvSpPr>
        <p:spPr>
          <a:xfrm rot="16200000">
            <a:off x="5571464" y="3282633"/>
            <a:ext cx="4680000" cy="1367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32F3B5-8D0B-FB3E-6FD5-0DB13E179EF6}"/>
              </a:ext>
            </a:extLst>
          </p:cNvPr>
          <p:cNvSpPr/>
          <p:nvPr/>
        </p:nvSpPr>
        <p:spPr>
          <a:xfrm>
            <a:off x="7911464" y="3787278"/>
            <a:ext cx="1080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D220AB-2D06-069F-16D9-E6B8D6126728}"/>
              </a:ext>
            </a:extLst>
          </p:cNvPr>
          <p:cNvSpPr/>
          <p:nvPr/>
        </p:nvSpPr>
        <p:spPr>
          <a:xfrm>
            <a:off x="7911464" y="5593039"/>
            <a:ext cx="1080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6C9C47F-C494-BB3A-E272-FF5DBF4A04C4}"/>
              </a:ext>
            </a:extLst>
          </p:cNvPr>
          <p:cNvSpPr/>
          <p:nvPr/>
        </p:nvSpPr>
        <p:spPr>
          <a:xfrm>
            <a:off x="7911464" y="1018585"/>
            <a:ext cx="10800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31889D-2A72-9508-A2D4-ADB1ADC5A065}"/>
              </a:ext>
            </a:extLst>
          </p:cNvPr>
          <p:cNvSpPr/>
          <p:nvPr/>
        </p:nvSpPr>
        <p:spPr>
          <a:xfrm>
            <a:off x="8594994" y="608644"/>
            <a:ext cx="1854200" cy="1016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BCE7929-79E1-7648-F562-74A969FBF81D}"/>
              </a:ext>
            </a:extLst>
          </p:cNvPr>
          <p:cNvSpPr/>
          <p:nvPr/>
        </p:nvSpPr>
        <p:spPr>
          <a:xfrm>
            <a:off x="8594994" y="2051007"/>
            <a:ext cx="1854200" cy="1016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7D6C3F0-FE3B-A0C1-2E7F-A35FE9704E1E}"/>
              </a:ext>
            </a:extLst>
          </p:cNvPr>
          <p:cNvSpPr/>
          <p:nvPr/>
        </p:nvSpPr>
        <p:spPr>
          <a:xfrm>
            <a:off x="8594994" y="3435307"/>
            <a:ext cx="1854200" cy="1016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F0CDBA7-0031-53DD-AEA5-53A8032825B4}"/>
              </a:ext>
            </a:extLst>
          </p:cNvPr>
          <p:cNvSpPr/>
          <p:nvPr/>
        </p:nvSpPr>
        <p:spPr>
          <a:xfrm>
            <a:off x="8594994" y="5085039"/>
            <a:ext cx="1854200" cy="1016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E357CDF-2193-9CFD-6B84-26EE0CC1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7174" y="1852330"/>
            <a:ext cx="1227189" cy="12271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30B58F3-811C-9B1B-2660-F3EE76F86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1178" y="3350989"/>
            <a:ext cx="1149709" cy="14338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CDA7A8-FE22-F350-5E4E-1F1D04A07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464" y="489414"/>
            <a:ext cx="1043149" cy="104314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CF24505-8B09-C2D4-3726-4034D20D9E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639" b="78306" l="27084" r="81528"/>
                    </a14:imgEffect>
                  </a14:imgLayer>
                </a14:imgProps>
              </a:ext>
            </a:extLst>
          </a:blip>
          <a:srcRect l="20278" t="16806" r="11666" b="14861"/>
          <a:stretch/>
        </p:blipFill>
        <p:spPr>
          <a:xfrm rot="19053397">
            <a:off x="9150663" y="5160878"/>
            <a:ext cx="911948" cy="9156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7BB65CC-A6BC-3607-2BA1-F32F534111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8499" y="1723703"/>
            <a:ext cx="3206774" cy="10729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0AB9D24-04CD-0D3A-658F-8264A6BDF4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8499" y="276075"/>
            <a:ext cx="3206774" cy="107298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E9801B1-A8AD-91A1-383B-B9AD8100A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8499" y="3195203"/>
            <a:ext cx="3206774" cy="107298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69D13CF-9E27-0977-B986-BF5FA57D91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8499" y="4751540"/>
            <a:ext cx="3206774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headed | VS Battles Wiki | Fandom">
            <a:extLst>
              <a:ext uri="{FF2B5EF4-FFF2-40B4-BE49-F238E27FC236}">
                <a16:creationId xmlns:a16="http://schemas.microsoft.com/office/drawing/2014/main" id="{D4FE47CD-AD19-B328-F28C-08659796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8" y="775349"/>
            <a:ext cx="3429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EEF0BE-BE7D-CCBD-F788-EC0E4368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578" y="1602730"/>
            <a:ext cx="3288196" cy="308687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77653B9-BAA6-6C27-9991-384EDC57F6E4}"/>
              </a:ext>
            </a:extLst>
          </p:cNvPr>
          <p:cNvSpPr/>
          <p:nvPr/>
        </p:nvSpPr>
        <p:spPr>
          <a:xfrm>
            <a:off x="3540124" y="2778392"/>
            <a:ext cx="4915454" cy="1301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C18154-30D8-C267-851B-BD89E1C8247E}"/>
              </a:ext>
            </a:extLst>
          </p:cNvPr>
          <p:cNvGrpSpPr/>
          <p:nvPr/>
        </p:nvGrpSpPr>
        <p:grpSpPr>
          <a:xfrm>
            <a:off x="3543763" y="1928241"/>
            <a:ext cx="4429967" cy="1176630"/>
            <a:chOff x="3543763" y="1928241"/>
            <a:chExt cx="4429967" cy="11766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971132-DA9F-E754-4E31-1DECDA29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3763" y="2016403"/>
              <a:ext cx="1000306" cy="1000306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90F49A9-3D45-852A-1AEC-DF2E1F4D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8269" y="1928241"/>
              <a:ext cx="3755461" cy="117663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928C6E-6A74-40D7-AF66-8C823B9FCC1D}"/>
              </a:ext>
            </a:extLst>
          </p:cNvPr>
          <p:cNvGrpSpPr/>
          <p:nvPr/>
        </p:nvGrpSpPr>
        <p:grpSpPr>
          <a:xfrm>
            <a:off x="3540124" y="3753130"/>
            <a:ext cx="4714047" cy="1176630"/>
            <a:chOff x="3540124" y="3753130"/>
            <a:chExt cx="4714047" cy="117663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9B8094-B46E-6691-5D04-2F123ED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0124" y="3917900"/>
              <a:ext cx="922497" cy="92249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45A7E6-6A85-986C-48F9-84D9450D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8269" y="3753130"/>
              <a:ext cx="4035902" cy="117663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574C7E0-D9D2-B78F-207A-B29EC1995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238" y="5096015"/>
            <a:ext cx="2834886" cy="1176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3421AD-BCBB-CC82-85E1-9DC8005B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1876" y="4840397"/>
            <a:ext cx="2834886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DFAC2C-8F83-260F-50BC-00400344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0" y="1804275"/>
            <a:ext cx="10644539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DE63B-E916-0AA9-C4C1-B4CEBBC6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7" y="0"/>
            <a:ext cx="10054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0</Words>
  <Application>Microsoft Macintosh PowerPoint</Application>
  <PresentationFormat>와이드스크린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관희 이</dc:creator>
  <cp:lastModifiedBy>이관희</cp:lastModifiedBy>
  <cp:revision>90</cp:revision>
  <dcterms:created xsi:type="dcterms:W3CDTF">2024-06-08T16:33:30Z</dcterms:created>
  <dcterms:modified xsi:type="dcterms:W3CDTF">2024-06-11T06:30:44Z</dcterms:modified>
</cp:coreProperties>
</file>